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  <p:sldMasterId id="2147483720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1" r:id="rId9"/>
    <p:sldId id="260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84" y="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890B6-D060-4135-A3A3-48D9366ADACB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8879F-2513-4E73-8EEB-2DDBB770811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150F2B34-4AB6-4A6C-91A5-0A94DC65FADD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7E532-FA0D-435F-82E4-1C93F6A5D4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398DE-60D1-4BF7-91FA-D8A8079E80FA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83846-A5BE-4BC9-A79F-AB43DDC95D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F959E-2F41-4A36-97FC-B8BF3792368A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96777-3445-4413-AE3E-094C418B55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D3462-B0D7-4D64-9E23-D48F8BDDD5E8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2E8B8-B8CA-49EE-8834-383274E88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E0D11-D0D4-4E4C-B6AB-093C2DDEFEBC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263BA-F7E4-4CA8-8CDA-87C8B001C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69250-2388-41F3-AA02-7E3E2EE06082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D4446-3150-4816-BFB9-DB03889ED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4F7E7-EE8A-48E4-B0C1-32F8A19A2FD4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59C77-2DF4-4E5D-867C-8DF8048FE2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3B1CF-84EE-4DDF-8F40-0E57494B0FE0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2E07A-4528-4FA5-BBBB-DD54899A4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D2BB0-3A49-4671-A04D-0A5D5F279551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46D4C-8893-4CEA-A31B-9B1075F154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16067-5F49-4A35-83C6-55D8C00744E7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02E35-375A-4693-B322-6EA627FC9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49273-886B-4594-AB9A-131C21F8DA49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26676-B48F-47FE-B58D-061249E20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150F2B34-4AB6-4A6C-91A5-0A94DC65FADD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7E532-FA0D-435F-82E4-1C93F6A5D4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398DE-60D1-4BF7-91FA-D8A8079E80FA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83846-A5BE-4BC9-A79F-AB43DDC95D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F959E-2F41-4A36-97FC-B8BF3792368A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96777-3445-4413-AE3E-094C418B55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D3462-B0D7-4D64-9E23-D48F8BDDD5E8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2E8B8-B8CA-49EE-8834-383274E88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E0D11-D0D4-4E4C-B6AB-093C2DDEFEBC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263BA-F7E4-4CA8-8CDA-87C8B001C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69250-2388-41F3-AA02-7E3E2EE06082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D4446-3150-4816-BFB9-DB03889ED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4F7E7-EE8A-48E4-B0C1-32F8A19A2FD4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59C77-2DF4-4E5D-867C-8DF8048FE2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3B1CF-84EE-4DDF-8F40-0E57494B0FE0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2E07A-4528-4FA5-BBBB-DD54899A4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D2BB0-3A49-4671-A04D-0A5D5F279551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46D4C-8893-4CEA-A31B-9B1075F154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16067-5F49-4A35-83C6-55D8C00744E7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02E35-375A-4693-B322-6EA627FC9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49273-886B-4594-AB9A-131C21F8DA49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26676-B48F-47FE-B58D-061249E20F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31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6465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E73BC9-FC16-487A-9867-D718AF230630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6465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6465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59A3B6-6FEF-4EF8-9B6A-9C30A34131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1" fontAlgn="base" hangingPunct="1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1" fontAlgn="base" hangingPunct="1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0CFC12F2-F597-4127-A6F3-2BEF2BAA5522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1D48B8DC-9A85-4A61-A767-E6CCF8BD9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31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6465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5E73BC9-FC16-487A-9867-D718AF230630}" type="datetimeFigureOut">
              <a:rPr lang="ru-RU"/>
              <a:pPr>
                <a:defRPr/>
              </a:pPr>
              <a:t>17.04.2018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6465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64653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59A3B6-6FEF-4EF8-9B6A-9C30A34131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1" fontAlgn="base" hangingPunct="1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1" fontAlgn="base" hangingPunct="1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«Нетрадиционные техники рисования»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3861048"/>
            <a:ext cx="5112568" cy="1752600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Клеймюк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Н.В,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88640"/>
            <a:ext cx="734481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МДОУ «Детский сад № 3 «Незабудка»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59492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2018 </a:t>
            </a:r>
            <a:r>
              <a:rPr lang="ru-RU" dirty="0" smtClean="0"/>
              <a:t>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Рисование мыльными пузырями</a:t>
            </a:r>
            <a:endParaRPr lang="ru-RU" dirty="0"/>
          </a:p>
        </p:txBody>
      </p:sp>
      <p:pic>
        <p:nvPicPr>
          <p:cNvPr id="3" name="Рисунок 2" descr="3109266-76545568a4fa2ba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3024335" cy="2261950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4" name="Рисунок 3" descr="5628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9108" y="1484784"/>
            <a:ext cx="3023149" cy="223224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5" name="Рисунок 4" descr="141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093519"/>
            <a:ext cx="3096344" cy="232505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028" name="Picture 4" descr="http://www.maam.ru/upload/blogs/detsad-436783-14663347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4149080"/>
            <a:ext cx="2880320" cy="229469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?id=bee1b69603d67fa37571b211fafe41b1&amp;n=33&amp;h=215&amp;w=1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2376264" cy="21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9ca6a54c76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60648"/>
            <a:ext cx="2194451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44183_e7d935cf5e6c7c07bec9c0a0d872246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2420888"/>
            <a:ext cx="5405636" cy="4054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Рисование горячим пластилином</a:t>
            </a:r>
            <a:endParaRPr lang="ru-RU" dirty="0"/>
          </a:p>
        </p:txBody>
      </p:sp>
      <p:pic>
        <p:nvPicPr>
          <p:cNvPr id="16386" name="Picture 2" descr="https://im0-tub-ru.yandex.net/i?id=99fa122711ec679e225ed0b0d85baad1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30345"/>
            <a:ext cx="3168352" cy="231968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</p:pic>
      <p:pic>
        <p:nvPicPr>
          <p:cNvPr id="4" name="Рисунок 3" descr="3pla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1447800"/>
            <a:ext cx="3383656" cy="2269232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5" name="Рисунок 4" descr="detsad-192051-14732525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081549"/>
            <a:ext cx="3096344" cy="254617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6" name="Рисунок 5" descr="sta7340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07970" y="4005064"/>
            <a:ext cx="3460609" cy="259545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Пластилиновая живопись из шприц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12776"/>
            <a:ext cx="6654251" cy="451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www.pics.ru/wp-content/uploads/2015/07/T22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2689095" cy="3240360"/>
          </a:xfrm>
          <a:prstGeom prst="rect">
            <a:avLst/>
          </a:prstGeom>
          <a:noFill/>
        </p:spPr>
      </p:pic>
      <p:pic>
        <p:nvPicPr>
          <p:cNvPr id="17414" name="Picture 6" descr="http://www.igrushki-rukami-svoimi.ru/wp-content/uploads/2016/06/Applikatsii-iz-plastilina-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60648"/>
            <a:ext cx="2373731" cy="2952328"/>
          </a:xfrm>
          <a:prstGeom prst="rect">
            <a:avLst/>
          </a:prstGeom>
          <a:noFill/>
        </p:spPr>
      </p:pic>
      <p:pic>
        <p:nvPicPr>
          <p:cNvPr id="6" name="Picture 2" descr="http://itd1.mycdn.me/image?id=837241400131&amp;t=20&amp;plc=WEB&amp;tkn=*AXdV-QL3P9rxcjMmrMlx8egGqo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780928"/>
            <a:ext cx="5976664" cy="39844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Рисование нагретыми восковыми мелками</a:t>
            </a:r>
            <a:endParaRPr lang="ru-RU" dirty="0"/>
          </a:p>
        </p:txBody>
      </p:sp>
      <p:sp>
        <p:nvSpPr>
          <p:cNvPr id="19458" name="AutoShape 2" descr="http://ru0.anyfad.com/items/t1@29a4de9e-bb36-4d6e-9ceb-32d4eb3c4ee4/Igrushki-razvivayushhie-ot-2-le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http://ru0.anyfad.com/items/t1@29a4de9e-bb36-4d6e-9ceb-32d4eb3c4ee4/Igrushki-razvivayushhie-ot-2-le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http://ru0.anyfad.com/items/t1@29a4de9e-bb36-4d6e-9ceb-32d4eb3c4ee4/Igrushki-razvivayushhie-ot-2-le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https://inteltoys.ru/files/catalog/2009/09/1981/big/1981-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10109177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628800"/>
            <a:ext cx="2808312" cy="2016224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9" name="Рисунок 8" descr="200377118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628801"/>
            <a:ext cx="2880320" cy="2088232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0" name="Рисунок 9" descr="2_melted-crayon-art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4005064"/>
            <a:ext cx="3456384" cy="230713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?id=002891dc482f3f016e4023b8bb613512&amp;n=33&amp;h=215&amp;w=3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36576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i?id=f55d06a96217540ee05ce1383a50a98e&amp;n=33&amp;h=215&amp;w=2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3891" y="476672"/>
            <a:ext cx="317203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i?id=a7607c48a946312a57222da64c760c44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060848"/>
            <a:ext cx="3359134" cy="448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Рисование пеной</a:t>
            </a:r>
            <a:endParaRPr lang="ru-RU" dirty="0"/>
          </a:p>
        </p:txBody>
      </p:sp>
      <p:pic>
        <p:nvPicPr>
          <p:cNvPr id="3" name="Рисунок 2" descr="12413763-vector-illustration-of-shaving-cream-on-white-background-143DA51E08F02F1B99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5" y="1182496"/>
            <a:ext cx="2520279" cy="2846202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4" name="Рисунок 3" descr="b753247c8a7bc6205e5e508bf2947158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340768"/>
            <a:ext cx="2592288" cy="259228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6" name="Рисунок 5" descr="resiz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5" y="4149080"/>
            <a:ext cx="2664297" cy="2395984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7" name="Рисунок 6" descr="3109266-76545568a4fa2ba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4437112"/>
            <a:ext cx="2592288" cy="1938815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uffy-Paint-Watermelon-Craft_Large500_ID-103828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76672"/>
            <a:ext cx="3672408" cy="2952328"/>
          </a:xfrm>
          <a:prstGeom prst="rect">
            <a:avLst/>
          </a:prstGeom>
        </p:spPr>
      </p:pic>
      <p:pic>
        <p:nvPicPr>
          <p:cNvPr id="21508" name="Picture 4" descr="http://sandcastle.by/wp-content/uploads/2016/09/%D0%BC%D0%BE%D1%80%D0%BE%D0%B6%D0%B5%D0%BD%D0%BE%D0%B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1094" y="404664"/>
            <a:ext cx="3680719" cy="2952328"/>
          </a:xfrm>
          <a:prstGeom prst="rect">
            <a:avLst/>
          </a:prstGeom>
          <a:noFill/>
        </p:spPr>
      </p:pic>
      <p:pic>
        <p:nvPicPr>
          <p:cNvPr id="5" name="Picture 2" descr="http://www.colors.life/upload/blogs/35/53/3553be529a8b0e4b7561984baecf2f99_RSZ_6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1" y="3381782"/>
            <a:ext cx="2160240" cy="3283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980728"/>
            <a:ext cx="74888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«Творчество заразительно. Передай другому!»</a:t>
            </a:r>
          </a:p>
          <a:p>
            <a:pPr algn="ctr"/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Альберт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Энштейн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сультация Клеймюк Н.В. ОУ № 11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Консультация Клеймюк Н.В. ОУ № 11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Консультация Клеймюк Н.В. ОУ № 113</Template>
  <TotalTime>54</TotalTime>
  <Words>49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Bookman Old Style</vt:lpstr>
      <vt:lpstr>Calibri</vt:lpstr>
      <vt:lpstr>Cambria</vt:lpstr>
      <vt:lpstr>Gill Sans MT</vt:lpstr>
      <vt:lpstr>Times New Roman</vt:lpstr>
      <vt:lpstr>Wingdings</vt:lpstr>
      <vt:lpstr>Wingdings 3</vt:lpstr>
      <vt:lpstr>Консультация Клеймюк Н.В. ОУ № 113</vt:lpstr>
      <vt:lpstr>Начальная</vt:lpstr>
      <vt:lpstr>1_Консультация Клеймюк Н.В. ОУ № 113</vt:lpstr>
      <vt:lpstr>1_Начальная</vt:lpstr>
      <vt:lpstr>«Нетрадиционные техники рисования»</vt:lpstr>
      <vt:lpstr>Рисование мыльными пузырями</vt:lpstr>
      <vt:lpstr>Презентация PowerPoint</vt:lpstr>
      <vt:lpstr>Рисование горячим пластилином</vt:lpstr>
      <vt:lpstr>Презентация PowerPoint</vt:lpstr>
      <vt:lpstr>Презентация PowerPoint</vt:lpstr>
      <vt:lpstr>Рисование нагретыми восковыми мелками</vt:lpstr>
      <vt:lpstr>Презентация PowerPoint</vt:lpstr>
      <vt:lpstr>Рисование пеной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«Нетрадиционные техники рисования»</dc:title>
  <dc:creator>Admin</dc:creator>
  <cp:lastModifiedBy>Пользователь Windows</cp:lastModifiedBy>
  <cp:revision>11</cp:revision>
  <dcterms:created xsi:type="dcterms:W3CDTF">2017-04-06T16:52:59Z</dcterms:created>
  <dcterms:modified xsi:type="dcterms:W3CDTF">2018-04-17T11:43:12Z</dcterms:modified>
</cp:coreProperties>
</file>