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6" r:id="rId3"/>
    <p:sldId id="288" r:id="rId4"/>
    <p:sldId id="290" r:id="rId5"/>
    <p:sldId id="291" r:id="rId6"/>
    <p:sldId id="292" r:id="rId7"/>
    <p:sldId id="294" r:id="rId8"/>
    <p:sldId id="293" r:id="rId9"/>
    <p:sldId id="295" r:id="rId10"/>
    <p:sldId id="296" r:id="rId11"/>
    <p:sldId id="297" r:id="rId12"/>
    <p:sldId id="298" r:id="rId13"/>
    <p:sldId id="299" r:id="rId14"/>
    <p:sldId id="300" r:id="rId15"/>
    <p:sldId id="301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FB61C1D-55A6-4698-AD08-5EEC12D626C3}">
          <p14:sldIdLst>
            <p14:sldId id="256"/>
            <p14:sldId id="286"/>
            <p14:sldId id="288"/>
            <p14:sldId id="290"/>
            <p14:sldId id="291"/>
            <p14:sldId id="292"/>
            <p14:sldId id="294"/>
            <p14:sldId id="293"/>
            <p14:sldId id="295"/>
            <p14:sldId id="296"/>
            <p14:sldId id="297"/>
            <p14:sldId id="298"/>
            <p14:sldId id="299"/>
            <p14:sldId id="300"/>
            <p14:sldId id="301"/>
          </p14:sldIdLst>
        </p14:section>
        <p14:section name="Раздел без заголовка" id="{EE3BA0D7-0B28-4981-94E3-7267BB723F6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366CC"/>
    <a:srgbClr val="0C788E"/>
    <a:srgbClr val="006666"/>
    <a:srgbClr val="660033"/>
    <a:srgbClr val="422C16"/>
    <a:srgbClr val="0099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3" autoAdjust="0"/>
    <p:restoredTop sz="94652" autoAdjust="0"/>
  </p:normalViewPr>
  <p:slideViewPr>
    <p:cSldViewPr>
      <p:cViewPr varScale="1">
        <p:scale>
          <a:sx n="87" d="100"/>
          <a:sy n="87" d="100"/>
        </p:scale>
        <p:origin x="14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A835D-A938-4159-B2DA-4A28302290C3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F73BA-CEBB-4D88-9B13-2A537399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21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F73BA-CEBB-4D88-9B13-2A537399B0E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212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7DDD2-CD40-464E-BCB3-223DDAD68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B3C41-8252-4CE6-AE5D-13B6326D96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95704-1695-47AA-B80E-9AD234717AC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34D9B-80DB-4168-98AD-CF532CE9DD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C5D-3868-449B-A89D-35D5F006D20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8A53E-7788-4B9E-A619-779A1A7F098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4EAE-C510-4E95-9824-ED2845C2686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BF5D-FBBB-4877-AB97-E56DA4929B7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94DD-FB7A-4E34-9B72-0CF1C8253F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A4B3-F2FE-46B5-8EDC-CC55D147B9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B6DA0-3AE5-4C8A-B167-7F67B5E46D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FDEE3-3E05-4A66-9B60-0A20B037DF6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5229200"/>
            <a:ext cx="849694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игровых технологий»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8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8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4184"/>
            <a:ext cx="7992888" cy="419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заместителей заведующих по учебно-воспитательной работе, старших воспитателей дошкольных образовательных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учреждений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рамках методической недели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работы по использованию педагогических технологий в образовательном процессе ДОО»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764704"/>
            <a:ext cx="3960440" cy="1728192"/>
          </a:xfrm>
        </p:spPr>
        <p:txBody>
          <a:bodyPr/>
          <a:lstStyle/>
          <a:p>
            <a:pPr marL="0" indent="0" algn="r"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порождает радость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свободу, довольство, покой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себя, мир с миром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Фридрих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Фребель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028635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 в ДОУ</a:t>
            </a:r>
          </a:p>
          <a:p>
            <a:pPr marL="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ФГОС ДО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25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1"/>
            <a:ext cx="8208912" cy="158417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/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педагогическая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-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педагогического процесса в форме различных педагогических игр</a:t>
            </a:r>
          </a:p>
          <a:p>
            <a:pPr marL="0" indent="0" algn="just">
              <a:buNone/>
            </a:pP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539552" y="2159000"/>
            <a:ext cx="82089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ru-RU" sz="2400" kern="0" dirty="0" smtClean="0"/>
              <a:t>	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отбор, разработка, подготовка игр;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детей в игровую деятельность;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самой игры;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итогов, результатов игровой деятельности.</a:t>
            </a:r>
          </a:p>
          <a:p>
            <a:pPr algn="just">
              <a:buFontTx/>
              <a:buChar char="-"/>
            </a:pPr>
            <a:endParaRPr lang="ru-RU" sz="2400" b="1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endParaRPr lang="ru-RU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Tx/>
              <a:buNone/>
            </a:pPr>
            <a:endParaRPr lang="ru-RU" kern="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3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531"/>
            <a:ext cx="8784976" cy="114300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Концептуальные основы игровой технологии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024" y="980728"/>
            <a:ext cx="8784976" cy="4525963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приёмы -  средства побуждения и стимулирования ребёнка 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педагогической игры осуществляется в следующей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последовательности: дидактическая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цель,    правила  игры, учебный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материал;  средства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игры;   игровой результат;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 объединён  общим содержанием, сюжетом,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персонажем;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материал активизирует образовательный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эффективность освоения учебного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60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14300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игровой технологии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3002" y="1979712"/>
            <a:ext cx="7581528" cy="3777283"/>
          </a:xfrm>
        </p:spPr>
        <p:txBody>
          <a:bodyPr/>
          <a:lstStyle/>
          <a:p>
            <a:pPr marL="0" lv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полноценной мотивационной основы для формирования навыков и умений деятельности в зависимости уровня развития детей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1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979712"/>
            <a:ext cx="7581528" cy="3777283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Достигнуть высокого уровня мотивации, осознанной потребности в усвоении знаний и умений за счёт собственной активности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ребёнка;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Подобрать средства, активизирующие деятельность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повышающие её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18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157592" cy="980728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требованиям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1340768"/>
            <a:ext cx="3744416" cy="3096344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схема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Системность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Управляемость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Воспроизводимость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2000" dirty="0"/>
          </a:p>
          <a:p>
            <a:pPr lvl="0">
              <a:buFont typeface="Wingdings" panose="05000000000000000000" pitchFamily="2" charset="2"/>
              <a:buChar char="q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04" y="468466"/>
            <a:ext cx="8229600" cy="114300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возможности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11466"/>
            <a:ext cx="8050444" cy="26642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«примерить» на себя важнейшие социальные роли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лично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причастным к изучаемому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явлению;</a:t>
            </a:r>
          </a:p>
          <a:p>
            <a:pPr marL="0" lv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Прожить некоторое время  в «реальных жизненных условиях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0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04" y="468466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игровой технологии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11466"/>
            <a:ext cx="8050444" cy="26642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развивающего обучения;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для реализации творчества ребенка;</a:t>
            </a:r>
          </a:p>
          <a:p>
            <a:pPr marL="0" lv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терапии;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шаг социализации ребенка в обществе.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08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04" y="468466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успешности применения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11466"/>
            <a:ext cx="7848872" cy="2969662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методикой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мастерство педагога при организации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видами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игр;</a:t>
            </a:r>
          </a:p>
          <a:p>
            <a:pPr marL="0" lv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Учёт возрастных и индивидуальных возможностей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4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04" y="468466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использования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768" y="1623298"/>
            <a:ext cx="7848872" cy="2969662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темы или содержания изучаемого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материала;</a:t>
            </a:r>
          </a:p>
          <a:p>
            <a:pPr marL="0" lv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или его части (введения, объяснения, закрепления, упражнения, контроля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1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игровой технологии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196752"/>
            <a:ext cx="5184576" cy="3389878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игры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игрового коллектива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 ситуации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 игры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педагогических игр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9036496" cy="3389878"/>
          </a:xfrm>
        </p:spPr>
        <p:txBody>
          <a:bodyPr/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деятельности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двигательные, интеллектуальные, психологические  и т.д.;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педагогического процесса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обучающие, познавательные, воспитательные, развивающие и др.;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игровой методики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игры с правилами; игры с правилами, устанавливаемыми по ходу игры;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содержанию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музыкальные, математические, социализирующие, логические и т.д.;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игровому оборудованию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настольные, компьютерные, театрализованные, сюжетно-ролевые, режиссёрские и т.д.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9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952" y="0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общения педагога и детей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0952" y="908720"/>
            <a:ext cx="8668494" cy="3389878"/>
          </a:xfrm>
        </p:spPr>
        <p:txBody>
          <a:bodyPr/>
          <a:lstStyle/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Активизирует воспитанника;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 познавательный интерес;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эмоциональный подъем;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развитию творчества;</a:t>
            </a: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концентрирует время занятий за счёт чётко сформулированных условий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педагогу варьировать стратегию и тактику игровых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19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76872"/>
            <a:ext cx="6336704" cy="1143000"/>
          </a:xfrm>
        </p:spPr>
        <p:txBody>
          <a:bodyPr/>
          <a:lstStyle/>
          <a:p>
            <a:pPr lvl="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раскрепоститься, появляется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себе,  дошкольники легче усваивают материал любой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5707</TotalTime>
  <Words>433</Words>
  <Application>Microsoft Office PowerPoint</Application>
  <PresentationFormat>Экран (4:3)</PresentationFormat>
  <Paragraphs>97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Diseño predeterminado</vt:lpstr>
      <vt:lpstr>Презентация PowerPoint</vt:lpstr>
      <vt:lpstr>Презентация PowerPoint</vt:lpstr>
      <vt:lpstr>Презентация PowerPoint</vt:lpstr>
      <vt:lpstr>Концептуальные основы игровой технологии</vt:lpstr>
      <vt:lpstr>Цель игровой технологии </vt:lpstr>
      <vt:lpstr>Задачи технологии </vt:lpstr>
      <vt:lpstr>Соответствие требованиям</vt:lpstr>
      <vt:lpstr>Развивающие возможности</vt:lpstr>
      <vt:lpstr>Значение игровой технологии</vt:lpstr>
      <vt:lpstr>Условия успешности применения</vt:lpstr>
      <vt:lpstr>Формы использования</vt:lpstr>
      <vt:lpstr>Требования к организации игровой технологии</vt:lpstr>
      <vt:lpstr>Виды педагогических игр</vt:lpstr>
      <vt:lpstr>Роль общения педагога и детей</vt:lpstr>
      <vt:lpstr>Игровые технологии помогают детям раскрепоститься, появляется уверенность в себе,  дошкольники легче усваивают материал любой сложности.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User</cp:lastModifiedBy>
  <cp:revision>798</cp:revision>
  <dcterms:created xsi:type="dcterms:W3CDTF">2010-05-23T14:28:12Z</dcterms:created>
  <dcterms:modified xsi:type="dcterms:W3CDTF">2017-04-11T17:41:27Z</dcterms:modified>
</cp:coreProperties>
</file>