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5" r:id="rId2"/>
    <p:sldId id="258" r:id="rId3"/>
    <p:sldId id="257" r:id="rId4"/>
    <p:sldId id="263" r:id="rId5"/>
    <p:sldId id="261" r:id="rId6"/>
    <p:sldId id="264" r:id="rId7"/>
    <p:sldId id="262" r:id="rId8"/>
    <p:sldId id="266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33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21.03.2018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21.03.2018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21.03.2018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21.03.2018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21.03.2018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21.03.2018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5400" dirty="0">
                <a:solidFill>
                  <a:srgbClr val="FF0000"/>
                </a:solidFill>
              </a:rPr>
              <a:t>Игровые детские </a:t>
            </a:r>
            <a:r>
              <a:rPr lang="ru-RU" sz="5400" dirty="0" smtClean="0">
                <a:solidFill>
                  <a:srgbClr val="FF0000"/>
                </a:solidFill>
              </a:rPr>
              <a:t>куклы</a:t>
            </a:r>
          </a:p>
          <a:p>
            <a:pPr algn="ctr"/>
            <a:endParaRPr lang="ru-RU" sz="3600" dirty="0">
              <a:solidFill>
                <a:srgbClr val="FF0000"/>
              </a:solidFill>
            </a:endParaRPr>
          </a:p>
          <a:p>
            <a:pPr algn="ctr"/>
            <a:endParaRPr lang="ru-RU" sz="36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sz="3600" dirty="0" smtClean="0"/>
              <a:t>                  </a:t>
            </a:r>
            <a:r>
              <a:rPr lang="ru-RU" sz="3600" u="sng" dirty="0" smtClean="0"/>
              <a:t>Воспитатель:</a:t>
            </a:r>
            <a:r>
              <a:rPr lang="ru-RU" sz="3600" dirty="0" smtClean="0"/>
              <a:t> Крюкова</a:t>
            </a:r>
          </a:p>
          <a:p>
            <a:pPr marL="0" indent="0">
              <a:buNone/>
            </a:pPr>
            <a:r>
              <a:rPr lang="ru-RU" sz="3600" dirty="0" smtClean="0"/>
              <a:t>                  Ирина Витальевна</a:t>
            </a:r>
          </a:p>
        </p:txBody>
      </p:sp>
    </p:spTree>
    <p:extLst>
      <p:ext uri="{BB962C8B-B14F-4D97-AF65-F5344CB8AC3E}">
        <p14:creationId xmlns:p14="http://schemas.microsoft.com/office/powerpoint/2010/main" val="31694108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8373"/>
            <a:ext cx="8291264" cy="644364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Кукла Пеленашка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79512" y="1196752"/>
            <a:ext cx="8507288" cy="5544616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/>
              <a:t>Э</a:t>
            </a:r>
            <a:r>
              <a:rPr lang="ru-RU" dirty="0" smtClean="0"/>
              <a:t>то традиционная </a:t>
            </a:r>
            <a:r>
              <a:rPr lang="ru-RU" dirty="0"/>
              <a:t>славянская кукла, которую делали для младенца.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492896"/>
            <a:ext cx="5400600" cy="4199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4969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74638"/>
            <a:ext cx="7313240" cy="706090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Зайчик - на – пальчик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79512" y="980728"/>
            <a:ext cx="8856984" cy="5688632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 Это игровая кукла. Зайчик </a:t>
            </a:r>
            <a:r>
              <a:rPr lang="ru-RU" dirty="0"/>
              <a:t>одевается на пальчик и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ru-RU" dirty="0" smtClean="0"/>
              <a:t>всегда </a:t>
            </a:r>
            <a:r>
              <a:rPr lang="ru-RU" dirty="0"/>
              <a:t>рядом с тобой.</a:t>
            </a:r>
          </a:p>
          <a:p>
            <a:endParaRPr lang="ru-RU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204864"/>
            <a:ext cx="4464496" cy="446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95536" y="2996952"/>
            <a:ext cx="3528392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5340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74638"/>
            <a:ext cx="7313240" cy="85010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Хороводница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95536" y="692696"/>
            <a:ext cx="8280920" cy="59766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О</a:t>
            </a:r>
            <a:r>
              <a:rPr lang="ru-RU" dirty="0" smtClean="0"/>
              <a:t>дна </a:t>
            </a:r>
            <a:r>
              <a:rPr lang="ru-RU" dirty="0"/>
              <a:t>из немногих чисто игровых тряпичных кукол, на которых не возлагали </a:t>
            </a:r>
            <a:r>
              <a:rPr lang="ru-RU" dirty="0" smtClean="0"/>
              <a:t>обережных </a:t>
            </a:r>
            <a:r>
              <a:rPr lang="ru-RU" dirty="0"/>
              <a:t>обязанностей.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844824"/>
            <a:ext cx="4762500" cy="476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758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6953200" cy="778098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Домовушка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060848"/>
            <a:ext cx="3312368" cy="4164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309707"/>
            <a:ext cx="3240360" cy="4985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55576" y="1125041"/>
            <a:ext cx="34451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Маленькая хозяюшка</a:t>
            </a:r>
          </a:p>
        </p:txBody>
      </p:sp>
    </p:spTree>
    <p:extLst>
      <p:ext uri="{BB962C8B-B14F-4D97-AF65-F5344CB8AC3E}">
        <p14:creationId xmlns:p14="http://schemas.microsoft.com/office/powerpoint/2010/main" val="1165061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74638"/>
            <a:ext cx="7169224" cy="85010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Кукла Каша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23528" y="764704"/>
            <a:ext cx="8424936" cy="58326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Кукла - помощница.</a:t>
            </a:r>
            <a:endParaRPr lang="ru-RU" dirty="0"/>
          </a:p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212976"/>
            <a:ext cx="3563888" cy="3059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041421"/>
            <a:ext cx="3823902" cy="46184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1862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99412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>
                <a:solidFill>
                  <a:srgbClr val="FF0000"/>
                </a:solidFill>
              </a:rPr>
              <a:t/>
            </a:r>
            <a:br>
              <a:rPr lang="ru-RU" b="1" dirty="0">
                <a:solidFill>
                  <a:srgbClr val="FF0000"/>
                </a:solidFill>
              </a:rPr>
            </a:br>
            <a:r>
              <a:rPr lang="ru-RU" b="1" dirty="0">
                <a:solidFill>
                  <a:srgbClr val="FF0000"/>
                </a:solidFill>
              </a:rPr>
              <a:t/>
            </a:r>
            <a:br>
              <a:rPr lang="ru-RU" b="1" dirty="0">
                <a:solidFill>
                  <a:srgbClr val="FF0000"/>
                </a:solidFill>
              </a:rPr>
            </a:br>
            <a:r>
              <a:rPr lang="ru-RU" dirty="0"/>
              <a:t/>
            </a:r>
            <a:br>
              <a:rPr lang="ru-RU" dirty="0"/>
            </a:br>
            <a:r>
              <a:rPr lang="ru-RU" sz="3100" b="1" dirty="0">
                <a:solidFill>
                  <a:srgbClr val="FF0000"/>
                </a:solidFill>
              </a:rPr>
              <a:t>Утешница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539552" y="908720"/>
            <a:ext cx="8208912" cy="56886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Это очень ласковая, добрая кукла-малышка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09" t="-774" r="17164" b="7960"/>
          <a:stretch/>
        </p:blipFill>
        <p:spPr bwMode="auto">
          <a:xfrm>
            <a:off x="4932040" y="1782277"/>
            <a:ext cx="3312368" cy="4948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237805"/>
            <a:ext cx="4037434" cy="4037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481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dirty="0" smtClean="0">
                <a:solidFill>
                  <a:srgbClr val="FF0000"/>
                </a:solidFill>
              </a:rPr>
              <a:t>Спасибо за внимание!</a:t>
            </a:r>
            <a:endParaRPr lang="ru-RU" sz="4800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524000"/>
            <a:ext cx="7620000" cy="4785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516767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215</TotalTime>
  <Words>79</Words>
  <Application>Microsoft Office PowerPoint</Application>
  <PresentationFormat>Экран (4:3)</PresentationFormat>
  <Paragraphs>19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Эркер</vt:lpstr>
      <vt:lpstr>Презентация PowerPoint</vt:lpstr>
      <vt:lpstr>Кукла Пеленашка</vt:lpstr>
      <vt:lpstr>Зайчик - на – пальчик</vt:lpstr>
      <vt:lpstr>Хороводница </vt:lpstr>
      <vt:lpstr>Домовушка</vt:lpstr>
      <vt:lpstr>Кукла Каша </vt:lpstr>
      <vt:lpstr>    Утешница 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Acer1</dc:creator>
  <cp:lastModifiedBy>Acer1</cp:lastModifiedBy>
  <cp:revision>17</cp:revision>
  <dcterms:created xsi:type="dcterms:W3CDTF">2018-01-26T15:54:51Z</dcterms:created>
  <dcterms:modified xsi:type="dcterms:W3CDTF">2018-03-21T14:37:08Z</dcterms:modified>
</cp:coreProperties>
</file>